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4A0AD03-656A-4019-98DE-DB6CE8756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64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B5C52A7-EC1C-45B6-B0F5-97CAB8D64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37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E493F7-BCD1-46BB-A22D-EDB9A76517D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FF5A58-D397-4E7F-ADCD-78E10502E62E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F31927-77BA-4D1B-BFF8-7197168ED610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14749B-9732-4032-8C34-55C41EBBF18E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1B339AD-E15B-4FC0-88D1-BBFB96B512A7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D208C21-4135-4D3D-A2DF-692A5E2258E5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9E0AA0F-BD73-455D-A746-AE81B289AA1D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459F2B2-A8F6-4F7C-8BCE-99FB1ABCE8A5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8763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44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99543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更美的名，遠超萬名！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父神榮耀從祢輝映；</a:t>
            </a:r>
          </a:p>
          <a:p>
            <a:pPr algn="ctr" eaLnBrk="1" hangingPunct="1"/>
            <a:r>
              <a:rPr lang="zh-TW" altLang="en-US" dirty="0"/>
              <a:t>萬有運轉奉祢命令，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卻在加略為我捨命。</a:t>
            </a:r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CN" sz="2000" b="1" dirty="0"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142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更美</a:t>
            </a:r>
            <a:r>
              <a:rPr lang="zh-TW" altLang="en-US" sz="26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8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更美祝福，遠超萬福！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喜樂膏油永遠充盈；</a:t>
            </a:r>
          </a:p>
          <a:p>
            <a:pPr algn="ctr" eaLnBrk="1" hangingPunct="1"/>
            <a:r>
              <a:rPr lang="zh-TW" altLang="en-US" dirty="0"/>
              <a:t>施恩之座，應時之助，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慈悲忠信作我永分。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更美指望，救主復活！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照祢無窮大能生命，</a:t>
            </a:r>
          </a:p>
          <a:p>
            <a:pPr algn="ctr" eaLnBrk="1" hangingPunct="1"/>
            <a:r>
              <a:rPr lang="zh-TW" altLang="en-US" dirty="0"/>
              <a:t>勝過律法、死亡權勢，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率領眾子榮耀有分。</a:t>
            </a: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更美的約，更美中保！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祢肩負起更美職任；</a:t>
            </a:r>
          </a:p>
          <a:p>
            <a:pPr algn="ctr" eaLnBrk="1" hangingPunct="1"/>
            <a:r>
              <a:rPr lang="zh-TW" altLang="en-US" dirty="0"/>
              <a:t>生命的律銘我心靈，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陶我，製我，照祢榮形。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更美應許，更美基業！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更美的祭永除罪能；</a:t>
            </a:r>
          </a:p>
          <a:p>
            <a:pPr algn="ctr" eaLnBrk="1" hangingPunct="1"/>
            <a:r>
              <a:rPr lang="zh-TW" altLang="en-US" dirty="0"/>
              <a:t>無窮豐富，活路開通，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坦然進入聖中之聖。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更美家鄉，榮耀聖城！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眾聖齊步向天而奔；</a:t>
            </a:r>
          </a:p>
          <a:p>
            <a:pPr algn="ctr" eaLnBrk="1" hangingPunct="1"/>
            <a:r>
              <a:rPr lang="zh-TW" altLang="en-US" dirty="0"/>
              <a:t>我手握有稱義“確據”，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聖靈充溢成我明證。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更美復活，吸引我心！</a:t>
            </a:r>
          </a:p>
          <a:p>
            <a:pPr algn="ctr"/>
            <a:r>
              <a:rPr lang="zh-TW" altLang="en-US" dirty="0"/>
              <a:t>先賢事蹟如雲為證；</a:t>
            </a:r>
          </a:p>
          <a:p>
            <a:pPr algn="ctr"/>
            <a:r>
              <a:rPr lang="zh-TW" altLang="en-US" dirty="0"/>
              <a:t>烈火，利劍，我復何懼，</a:t>
            </a:r>
          </a:p>
          <a:p>
            <a:pPr algn="ctr"/>
            <a:r>
              <a:rPr lang="zh-TW" altLang="en-US" dirty="0"/>
              <a:t>歡然奔跑天路歷程。</a:t>
            </a:r>
          </a:p>
          <a:p>
            <a:pPr algn="ctr" eaLnBrk="1" hangingPunct="1"/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無口能述，無筆能誌，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錫安子民所蒙福分！</a:t>
            </a:r>
          </a:p>
          <a:p>
            <a:pPr algn="ctr" eaLnBrk="1" hangingPunct="1"/>
            <a:r>
              <a:rPr lang="zh-TW" altLang="en-US" dirty="0"/>
              <a:t>耶穌，祢比一切更美，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我心歡躍，永頌主名。</a:t>
            </a:r>
          </a:p>
          <a:p>
            <a:pPr algn="ctr">
              <a:spcBef>
                <a:spcPct val="50000"/>
              </a:spcBef>
            </a:pPr>
            <a:endParaRPr lang="zh-TW" altLang="en-US" dirty="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504</TotalTime>
  <Words>320</Words>
  <Application>Microsoft Office PowerPoint</Application>
  <PresentationFormat>On-screen Show (16:9)</PresentationFormat>
  <Paragraphs>48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H142  更美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56</cp:revision>
  <dcterms:created xsi:type="dcterms:W3CDTF">2001-04-19T19:07:54Z</dcterms:created>
  <dcterms:modified xsi:type="dcterms:W3CDTF">2017-08-02T05:51:15Z</dcterms:modified>
</cp:coreProperties>
</file>